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3F3E-3F70-4079-B1D0-84C0FACB34B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C7EA-5212-4137-9247-6306D0A67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\Downloads\AUDIO-2023-06-05-16-08-09.m4a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\Downloads\AUDIO-2023-06-05-10-02-55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44;&#1077;&#1088;&#1077;&#1074;&#1085;&#1103;%20&#1043;&#1086;&#1088;&#1073;&#1091;&#1085;&#1082;&#1080;%206.m4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1700710_26-phonoteka_org-p-fon-dlya-prezentatsii-narodnaya-igrushka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98808"/>
            <a:ext cx="9429816" cy="7271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– музей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народная игрушка»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«Звёздочки»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572140"/>
            <a:ext cx="3771936" cy="128586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Богданова М.Ю.</a:t>
            </a:r>
          </a:p>
          <a:p>
            <a:pPr algn="l">
              <a:spcBef>
                <a:spcPts val="0"/>
              </a:spcBef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Ивицкая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4Vhdp5Ey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196942"/>
            <a:ext cx="5357850" cy="5357850"/>
          </a:xfrm>
        </p:spPr>
      </p:pic>
    </p:spTree>
  </p:cSld>
  <p:clrMapOvr>
    <a:masterClrMapping/>
  </p:clrMapOvr>
  <p:transition advClick="0"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Соломенная игрушка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NbYHPB2KT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876383" cy="4714908"/>
          </a:xfrm>
        </p:spPr>
      </p:pic>
      <p:pic>
        <p:nvPicPr>
          <p:cNvPr id="6" name="Рисунок 5" descr="OZBeccz0Kl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143116"/>
            <a:ext cx="4500562" cy="3375422"/>
          </a:xfrm>
          <a:prstGeom prst="rect">
            <a:avLst/>
          </a:prstGeom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 – Яга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аб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428736"/>
            <a:ext cx="3609070" cy="4525963"/>
          </a:xfrm>
        </p:spPr>
      </p:pic>
      <p:pic>
        <p:nvPicPr>
          <p:cNvPr id="5" name="Рисунок 4" descr="1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142984"/>
            <a:ext cx="2428892" cy="3152702"/>
          </a:xfrm>
          <a:prstGeom prst="rect">
            <a:avLst/>
          </a:prstGeom>
        </p:spPr>
      </p:pic>
      <p:pic>
        <p:nvPicPr>
          <p:cNvPr id="7" name="Рисунок 6" descr="1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429132"/>
            <a:ext cx="2500330" cy="2193541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Tg0M9Z2j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3841" y="1600200"/>
            <a:ext cx="7376318" cy="4525963"/>
          </a:xfrm>
        </p:spPr>
      </p:pic>
    </p:spTree>
  </p:cSld>
  <p:clrMapOvr>
    <a:masterClrMapping/>
  </p:clrMapOvr>
  <p:transition advClick="0"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pic>
        <p:nvPicPr>
          <p:cNvPr id="8" name="Рисунок 7" descr="image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928934"/>
            <a:ext cx="3872264" cy="3720079"/>
          </a:xfrm>
          <a:prstGeom prst="rect">
            <a:avLst/>
          </a:prstGeom>
        </p:spPr>
      </p:pic>
      <p:pic>
        <p:nvPicPr>
          <p:cNvPr id="7" name="Содержимое 6" descr="150426224006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85786" y="285728"/>
            <a:ext cx="4214841" cy="4214841"/>
          </a:xfr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597944_25-p-fon-dlya-prezentatsii-narodnie-promisli-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428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«Звёздочки»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0nwwsZthI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28794" y="2571744"/>
            <a:ext cx="5398071" cy="4048553"/>
          </a:xfrm>
        </p:spPr>
      </p:pic>
      <p:sp>
        <p:nvSpPr>
          <p:cNvPr id="6" name="Прямоугольник 5"/>
          <p:cNvSpPr/>
          <p:nvPr/>
        </p:nvSpPr>
        <p:spPr>
          <a:xfrm>
            <a:off x="1437146" y="571480"/>
            <a:ext cx="6312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Приглашает вас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посетить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– музей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785926"/>
            <a:ext cx="6989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народная игрушка»</a:t>
            </a:r>
            <a:endParaRPr lang="ru-RU" sz="4000" dirty="0"/>
          </a:p>
        </p:txBody>
      </p:sp>
      <p:pic>
        <p:nvPicPr>
          <p:cNvPr id="9" name="AUDIO-2023-06-05-16-08-0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7597944_25-p-fon-dlya-prezentatsii-narodnie-promisli-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pic>
        <p:nvPicPr>
          <p:cNvPr id="6" name="Содержимое 5" descr="moGT_i3oMN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785794"/>
            <a:ext cx="4268657" cy="5274771"/>
          </a:xfrm>
        </p:spPr>
      </p:pic>
      <p:sp>
        <p:nvSpPr>
          <p:cNvPr id="9" name="TextBox 8"/>
          <p:cNvSpPr txBox="1"/>
          <p:nvPr/>
        </p:nvSpPr>
        <p:spPr>
          <a:xfrm>
            <a:off x="5072066" y="150017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вам лучшею подружкой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Станет русская игрушка.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недаром все музеи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Дорожат, гордятся ею.</a:t>
            </a:r>
          </a:p>
        </p:txBody>
      </p:sp>
      <p:pic>
        <p:nvPicPr>
          <p:cNvPr id="5" name="AUDIO-2023-06-05-10-02-5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груш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2564" cy="6858000"/>
          </a:xfrm>
        </p:spPr>
      </p:pic>
      <p:pic>
        <p:nvPicPr>
          <p:cNvPr id="5" name="Деревня Горбунки 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64343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Q_rhuXh7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357298"/>
            <a:ext cx="5208536" cy="5214974"/>
          </a:xfr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dirty="0"/>
          </a:p>
        </p:txBody>
      </p:sp>
      <p:pic>
        <p:nvPicPr>
          <p:cNvPr id="5" name="Содержимое 4" descr="4L6gzCmvMy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5" y="1285860"/>
            <a:ext cx="6794014" cy="5095511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dirty="0"/>
          </a:p>
        </p:txBody>
      </p:sp>
      <p:pic>
        <p:nvPicPr>
          <p:cNvPr id="6" name="Содержимое 5" descr="RgX9T4Z54V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55130" y="1237835"/>
            <a:ext cx="7017331" cy="5262999"/>
          </a:xfr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Тряпичная кукла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XzhlfNMrE7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4525963" cy="4525963"/>
          </a:xfrm>
        </p:spPr>
      </p:pic>
      <p:pic>
        <p:nvPicPr>
          <p:cNvPr id="8" name="Рисунок 7" descr="cCA9DsNEy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643050"/>
            <a:ext cx="3643338" cy="4525886"/>
          </a:xfrm>
          <a:prstGeom prst="rect">
            <a:avLst/>
          </a:prstGeom>
        </p:spPr>
      </p:pic>
    </p:spTree>
  </p:cSld>
  <p:clrMapOvr>
    <a:masterClrMapping/>
  </p:clrMapOvr>
  <p:transition advClick="0"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игрушка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gsuYkO-Wg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5285971" cy="5292505"/>
          </a:xfrm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7597944_25-p-fon-dlya-prezentatsii-narodnie-promisli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429816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Городецкая игрушка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KuGjhpUKL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4214842" cy="4214842"/>
          </a:xfrm>
        </p:spPr>
      </p:pic>
      <p:pic>
        <p:nvPicPr>
          <p:cNvPr id="6" name="Рисунок 5" descr="CqLrdcln8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714752"/>
            <a:ext cx="2857520" cy="2857520"/>
          </a:xfrm>
          <a:prstGeom prst="rect">
            <a:avLst/>
          </a:prstGeom>
        </p:spPr>
      </p:pic>
      <p:pic>
        <p:nvPicPr>
          <p:cNvPr id="7" name="Рисунок 6" descr="9KVTdOn534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285860"/>
            <a:ext cx="3571900" cy="233418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62</Words>
  <Application>Microsoft Office PowerPoint</Application>
  <PresentationFormat>Экран (4:3)</PresentationFormat>
  <Paragraphs>22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 – музей «Русская народная игрушка» группа «Звёздочки»</vt:lpstr>
      <vt:lpstr>Слайд 2</vt:lpstr>
      <vt:lpstr>Слайд 3</vt:lpstr>
      <vt:lpstr>Матрёшка</vt:lpstr>
      <vt:lpstr>Матрёшка</vt:lpstr>
      <vt:lpstr>Матрёшка</vt:lpstr>
      <vt:lpstr>Тряпичная кукла</vt:lpstr>
      <vt:lpstr>Богородская игрушка</vt:lpstr>
      <vt:lpstr>Городецкая игрушка</vt:lpstr>
      <vt:lpstr>Гжель</vt:lpstr>
      <vt:lpstr>Соломенная игрушка</vt:lpstr>
      <vt:lpstr>Баба – Яга</vt:lpstr>
      <vt:lpstr>Музыкальные инструменты</vt:lpstr>
      <vt:lpstr>Слайд 14</vt:lpstr>
      <vt:lpstr>Группа «Звёздочки»   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«Русская народная игрушка» группа «Звёздочки»</dc:title>
  <dc:creator>A</dc:creator>
  <cp:lastModifiedBy>A</cp:lastModifiedBy>
  <cp:revision>22</cp:revision>
  <dcterms:created xsi:type="dcterms:W3CDTF">2023-06-04T14:43:57Z</dcterms:created>
  <dcterms:modified xsi:type="dcterms:W3CDTF">2023-06-05T13:48:35Z</dcterms:modified>
</cp:coreProperties>
</file>