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78" r:id="rId4"/>
    <p:sldId id="277" r:id="rId5"/>
    <p:sldId id="272" r:id="rId6"/>
    <p:sldId id="260" r:id="rId7"/>
    <p:sldId id="261" r:id="rId8"/>
    <p:sldId id="262" r:id="rId9"/>
    <p:sldId id="263" r:id="rId10"/>
    <p:sldId id="264" r:id="rId11"/>
    <p:sldId id="266" r:id="rId12"/>
    <p:sldId id="279" r:id="rId13"/>
    <p:sldId id="267" r:id="rId14"/>
    <p:sldId id="268" r:id="rId15"/>
    <p:sldId id="269" r:id="rId16"/>
    <p:sldId id="270" r:id="rId17"/>
    <p:sldId id="273" r:id="rId18"/>
    <p:sldId id="265" r:id="rId19"/>
    <p:sldId id="274" r:id="rId20"/>
    <p:sldId id="271" r:id="rId21"/>
    <p:sldId id="275" r:id="rId22"/>
    <p:sldId id="281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CE94-B231-4E55-ABA9-9E97DE94255E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F244-5F40-4A2C-9C5E-63072B83B7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CE94-B231-4E55-ABA9-9E97DE94255E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F244-5F40-4A2C-9C5E-63072B83B7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CE94-B231-4E55-ABA9-9E97DE94255E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F244-5F40-4A2C-9C5E-63072B83B7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CE94-B231-4E55-ABA9-9E97DE94255E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F244-5F40-4A2C-9C5E-63072B83B7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CE94-B231-4E55-ABA9-9E97DE94255E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F244-5F40-4A2C-9C5E-63072B83B7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CE94-B231-4E55-ABA9-9E97DE94255E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F244-5F40-4A2C-9C5E-63072B83B7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CE94-B231-4E55-ABA9-9E97DE94255E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F244-5F40-4A2C-9C5E-63072B83B7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CE94-B231-4E55-ABA9-9E97DE94255E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F244-5F40-4A2C-9C5E-63072B83B7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CE94-B231-4E55-ABA9-9E97DE94255E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F244-5F40-4A2C-9C5E-63072B83B7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CE94-B231-4E55-ABA9-9E97DE94255E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F244-5F40-4A2C-9C5E-63072B83B7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CE94-B231-4E55-ABA9-9E97DE94255E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FF244-5F40-4A2C-9C5E-63072B83B7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7CE94-B231-4E55-ABA9-9E97DE94255E}" type="datetimeFigureOut">
              <a:rPr lang="ru-RU" smtClean="0"/>
              <a:pPr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FF244-5F40-4A2C-9C5E-63072B83B7C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kipmu.ru/rasteniya-krasnoj-knigi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8597" y="642918"/>
            <a:ext cx="835824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Мини-музей </a:t>
            </a:r>
            <a:r>
              <a:rPr lang="ru-RU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растений</a:t>
            </a:r>
            <a:endParaRPr lang="ru-RU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детей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дошкольного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возраста</a:t>
            </a:r>
          </a:p>
          <a:p>
            <a:pPr algn="ctr"/>
            <a:endParaRPr lang="ru-RU" sz="4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4269244"/>
            <a:ext cx="36433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ГБДОУ детский сад №7 Кировского района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Санкт-Петербурга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Соколова О.А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2643182"/>
            <a:ext cx="3751171" cy="3714752"/>
          </a:xfrm>
          <a:prstGeom prst="rect">
            <a:avLst/>
          </a:prstGeom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857754" y="785793"/>
            <a:ext cx="3786214" cy="292895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5720" y="642918"/>
            <a:ext cx="4503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Загадки о растениях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93571" y="3451101"/>
            <a:ext cx="3569264" cy="2382054"/>
          </a:xfrm>
          <a:prstGeom prst="rect">
            <a:avLst/>
          </a:prstGeom>
        </p:spPr>
      </p:pic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34878" y="3351610"/>
            <a:ext cx="3550449" cy="2562221"/>
          </a:xfrm>
          <a:prstGeom prst="rect">
            <a:avLst/>
          </a:prstGeom>
        </p:spPr>
      </p:pic>
      <p:pic>
        <p:nvPicPr>
          <p:cNvPr id="6" name="Рисунок 5" descr="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143636" y="285728"/>
            <a:ext cx="2218902" cy="321468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0034" y="500042"/>
            <a:ext cx="435771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Карточки о растениях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-деревья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-лекарственные растения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-комнатные цветы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во саду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97869" y="4202735"/>
            <a:ext cx="1984038" cy="2865460"/>
          </a:xfrm>
          <a:prstGeom prst="rect">
            <a:avLst/>
          </a:prstGeom>
        </p:spPr>
      </p:pic>
      <p:pic>
        <p:nvPicPr>
          <p:cNvPr id="4" name="Рисунок 3" descr="лото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985" y="1791879"/>
            <a:ext cx="2905146" cy="2178860"/>
          </a:xfrm>
          <a:prstGeom prst="rect">
            <a:avLst/>
          </a:prstGeom>
        </p:spPr>
      </p:pic>
      <p:pic>
        <p:nvPicPr>
          <p:cNvPr id="5" name="Рисунок 4" descr="раст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917353" y="4297962"/>
            <a:ext cx="1964110" cy="2655077"/>
          </a:xfrm>
          <a:prstGeom prst="rect">
            <a:avLst/>
          </a:prstGeom>
        </p:spPr>
      </p:pic>
      <p:pic>
        <p:nvPicPr>
          <p:cNvPr id="6" name="Рисунок 5" descr="ботаник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6674169" y="2041214"/>
            <a:ext cx="1867896" cy="2643206"/>
          </a:xfrm>
          <a:prstGeom prst="rect">
            <a:avLst/>
          </a:prstGeom>
        </p:spPr>
      </p:pic>
      <p:pic>
        <p:nvPicPr>
          <p:cNvPr id="8" name="Рисунок 7" descr="времен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00826" y="4643446"/>
            <a:ext cx="2398644" cy="1928826"/>
          </a:xfrm>
          <a:prstGeom prst="rect">
            <a:avLst/>
          </a:prstGeom>
        </p:spPr>
      </p:pic>
      <p:pic>
        <p:nvPicPr>
          <p:cNvPr id="9" name="Рисунок 8" descr="икторин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6641413" y="2265"/>
            <a:ext cx="1714512" cy="2424314"/>
          </a:xfrm>
          <a:prstGeom prst="rect">
            <a:avLst/>
          </a:prstGeom>
        </p:spPr>
      </p:pic>
      <p:pic>
        <p:nvPicPr>
          <p:cNvPr id="10" name="Рисунок 9" descr="друг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14677" y="1513707"/>
            <a:ext cx="2323603" cy="284398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42910" y="285728"/>
            <a:ext cx="5286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Настольные и дидактические игры 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1544822"/>
            <a:ext cx="4572032" cy="48845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85786" y="500042"/>
            <a:ext cx="77867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Грибы</a:t>
            </a:r>
          </a:p>
          <a:p>
            <a:pPr algn="ctr"/>
            <a:endParaRPr lang="ru-RU" sz="3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-макеты грибов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-карточки о грибах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84" y="1862250"/>
            <a:ext cx="5307000" cy="46385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0800000" flipV="1">
            <a:off x="1071537" y="598675"/>
            <a:ext cx="74295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Ягоды</a:t>
            </a:r>
          </a:p>
          <a:p>
            <a:pPr algn="ctr"/>
            <a:endParaRPr lang="ru-RU" sz="3200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-макеты ягод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-карточки о ягодах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1428736"/>
            <a:ext cx="4572032" cy="52027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8662" y="357166"/>
            <a:ext cx="778674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Шишки</a:t>
            </a:r>
          </a:p>
          <a:p>
            <a:pPr algn="ctr"/>
            <a:endParaRPr lang="ru-RU" sz="3200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-еловые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-кедровые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-сосновые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1643050"/>
            <a:ext cx="5261723" cy="4500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7224" y="571480"/>
            <a:ext cx="78581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Жёлуди</a:t>
            </a:r>
          </a:p>
          <a:p>
            <a:pPr algn="ctr"/>
            <a:endParaRPr lang="ru-RU" sz="3200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                                                              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-плоды дуба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1643050"/>
            <a:ext cx="4914413" cy="45005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0034" y="571480"/>
            <a:ext cx="80010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Каштаны</a:t>
            </a:r>
          </a:p>
          <a:p>
            <a:pPr algn="ctr"/>
            <a:endParaRPr lang="ru-RU" sz="3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-плоды каштана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46" y="0"/>
            <a:ext cx="9358346" cy="6858000"/>
          </a:xfrm>
          <a:prstGeom prst="rect">
            <a:avLst/>
          </a:prstGeom>
        </p:spPr>
      </p:pic>
      <p:pic>
        <p:nvPicPr>
          <p:cNvPr id="7" name="Рисунок 6" descr="20230525_142137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643050"/>
            <a:ext cx="4214842" cy="48577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0034" y="500042"/>
            <a:ext cx="828680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Кора дерева</a:t>
            </a:r>
          </a:p>
          <a:p>
            <a:pPr algn="ctr"/>
            <a:endParaRPr lang="ru-RU" sz="3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-кора берёзы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-кора клёна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-кора липы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-карточка описания коры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400" dirty="0" smtClean="0">
                <a:solidFill>
                  <a:srgbClr val="002060"/>
                </a:solidFill>
              </a:rPr>
              <a:t>      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20230525_142513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1643050"/>
            <a:ext cx="4643470" cy="48577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0034" y="500042"/>
            <a:ext cx="84296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Ветки  и побеги растения</a:t>
            </a:r>
          </a:p>
          <a:p>
            <a:pPr algn="ctr"/>
            <a:endParaRPr lang="ru-RU" sz="3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-карточка с описанием</a:t>
            </a:r>
          </a:p>
          <a:p>
            <a:pPr algn="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строения побега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5786" y="857232"/>
            <a:ext cx="550072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• Помочь ребенку осознать экологическую ценность природы в ее единстве с человеком; воспитывать умение сопереживать всему живому, что в дальнейшем трансформируется в сочувствие, а затем – в содействие.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• Вызвать у детей интерес к конкретному объекту – растениям; 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• Сформировать представления о жизни растения как живого существа; строении, функциях и назначении его частей; влиянии света, воды и тепла; роли человека в жизни культурного растения, экологически грамотном обращении человека с растением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20230526_1351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714488"/>
            <a:ext cx="4970382" cy="464347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0100" y="571480"/>
            <a:ext cx="78581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Срез ствола дерева</a:t>
            </a:r>
          </a:p>
          <a:p>
            <a:pPr algn="ctr"/>
            <a:endParaRPr lang="ru-RU" sz="3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-карточка с описанием         строения ствола дерева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1000108"/>
            <a:ext cx="4857784" cy="564357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5720" y="142852"/>
            <a:ext cx="85725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Макет дерева, кустов, цветов и травы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тт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цветок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69" y="2071678"/>
            <a:ext cx="3524274" cy="28575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357950" y="214290"/>
            <a:ext cx="257176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Мне растения открыли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Душу чуткую свою!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 они загадкой были,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Хоть я с детства их люблю.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Каждая травинка — чудо!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Боже! Сколько в мире трав!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растения — как люди,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у каждого свой нрав.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в минуты откровений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Вижу я, и видит Бог,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душа — </a:t>
            </a:r>
            <a:r>
              <a:rPr lang="ru-RU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душа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растений,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Ну, конечно же, — цветок!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цветок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 flipV="1">
            <a:off x="3857620" y="821512"/>
            <a:ext cx="142876" cy="107159"/>
          </a:xfrm>
          <a:prstGeom prst="rect">
            <a:avLst/>
          </a:prstGeom>
        </p:spPr>
      </p:pic>
      <p:pic>
        <p:nvPicPr>
          <p:cNvPr id="5" name="Рисунок 4" descr="тт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85720" y="5286388"/>
            <a:ext cx="236015" cy="166317"/>
          </a:xfrm>
          <a:prstGeom prst="rect">
            <a:avLst/>
          </a:prstGeom>
        </p:spPr>
      </p:pic>
      <p:pic>
        <p:nvPicPr>
          <p:cNvPr id="6" name="Рисунок 5" descr="616abee270b6389563868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00100" y="285728"/>
            <a:ext cx="7715304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Картотека экспонатов музея</a:t>
            </a: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-красная книга растений России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-гербарий растений России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-экологическая копилка и экологическая Азбука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-альбом «Строение растений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-загадки о растениях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-карточки «Деревья», «Лекарственные растения», «Комнатные цветы»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-настольные и дидактические игры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-грибы (макет и карточки)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-ягоды (макет и карточки)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-шишки (ель, кедр, сосна)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-жёлуди(плоды)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-каштан(плоды)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-кора дерева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-ветки и побеги дерева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-срезы ствола дерева (макет)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-дерево, кусты, цветы, трава(макет-композиция) </a:t>
            </a:r>
          </a:p>
          <a:p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Рисунок 4" descr="ромашки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67" y="285727"/>
            <a:ext cx="5568579" cy="422950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000760" y="285729"/>
            <a:ext cx="271464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 в восторге от растений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Восхищаюсь я везде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 шиповника морского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 акаций во дворе.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Клён меня манит огнём,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Белостройностью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берёза,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Одуванчик, спящий днём,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рассерженная роза.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тополе ценю осанку,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в плакучей иве – грусть.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Строй черёмух спозаранку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Аромат развеет пусть.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осин дрожат листочки,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Отливают серебром,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ольхе висят серёжки,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Осыпаясь в водоём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Рисунок 7" descr="девочка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480" y="4500570"/>
            <a:ext cx="1877778" cy="2190741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20230525_1621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928670"/>
            <a:ext cx="7572428" cy="56436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14348" y="214290"/>
            <a:ext cx="7215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Мини-музей растений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72596" cy="6858000"/>
          </a:xfrm>
          <a:prstGeom prst="rect">
            <a:avLst/>
          </a:prstGeom>
        </p:spPr>
      </p:pic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1428736"/>
            <a:ext cx="4714908" cy="47863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1472" y="214290"/>
            <a:ext cx="8072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Красная книга растений России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00760" y="1428736"/>
            <a:ext cx="25717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Красная книга представляет собой список растений, находящихся на грани исчезновения. Это основной документ, где приводится информация о текущем статусе вида, его особенностях. Также в ней присутствуют описания уже исчезнувших рас</a:t>
            </a:r>
            <a:r>
              <a:rPr lang="ru-RU" dirty="0" smtClean="0">
                <a:solidFill>
                  <a:srgbClr val="002060"/>
                </a:solidFill>
              </a:rPr>
              <a:t>тений. </a:t>
            </a:r>
            <a:r>
              <a:rPr lang="ru-RU" dirty="0" smtClean="0">
                <a:solidFill>
                  <a:srgbClr val="002060"/>
                </a:solidFill>
                <a:hlinkClick r:id="rId4"/>
              </a:rPr>
              <a:t>/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1500174"/>
            <a:ext cx="4195622" cy="47863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500042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Гербарий </a:t>
            </a:r>
          </a:p>
          <a:p>
            <a:pPr algn="ctr"/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представляет собой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бережно высушенные растения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или их части, сохраненные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в специальных альбомах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14546" y="29289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823897"/>
            <a:ext cx="3286148" cy="3676911"/>
          </a:xfrm>
          <a:prstGeom prst="rect">
            <a:avLst/>
          </a:prstGeom>
        </p:spPr>
      </p:pic>
      <p:pic>
        <p:nvPicPr>
          <p:cNvPr id="7" name="Рисунок 6" descr="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810891" y="3271574"/>
            <a:ext cx="3633177" cy="282533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14348" y="0"/>
            <a:ext cx="78581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Информационное наполнение  «Экологической копилки»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 растений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подборка пословиц и поговорок на экологическую тему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подборка загадок на экологическую тему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подборка стихов на экологическую тему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-викторины на экологическую тему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-дидактические игры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907" y="0"/>
            <a:ext cx="9286908" cy="6858000"/>
          </a:xfrm>
          <a:prstGeom prst="rect">
            <a:avLst/>
          </a:prstGeom>
        </p:spPr>
      </p:pic>
      <p:pic>
        <p:nvPicPr>
          <p:cNvPr id="4" name="Рисунок 3" descr="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1357298"/>
            <a:ext cx="5380849" cy="44291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14290"/>
            <a:ext cx="900115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Альбом «Строение растений</a:t>
            </a:r>
          </a:p>
          <a:p>
            <a:pPr algn="ctr"/>
            <a:endParaRPr lang="ru-RU" sz="3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-строение дерева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-строение куста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-строение травы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-строение цветка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-строение плода</a:t>
            </a:r>
          </a:p>
          <a:p>
            <a:endParaRPr lang="ru-RU" sz="24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4525</TotalTime>
  <Words>420</Words>
  <Application>Microsoft Office PowerPoint</Application>
  <PresentationFormat>Экран (4:3)</PresentationFormat>
  <Paragraphs>101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User</cp:lastModifiedBy>
  <cp:revision>9</cp:revision>
  <dcterms:created xsi:type="dcterms:W3CDTF">2023-05-24T18:05:51Z</dcterms:created>
  <dcterms:modified xsi:type="dcterms:W3CDTF">2023-09-27T06:48:29Z</dcterms:modified>
</cp:coreProperties>
</file>